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93" r:id="rId3"/>
    <p:sldId id="296" r:id="rId4"/>
    <p:sldId id="297" r:id="rId5"/>
    <p:sldId id="291" r:id="rId6"/>
    <p:sldId id="272" r:id="rId7"/>
    <p:sldId id="275" r:id="rId8"/>
    <p:sldId id="274" r:id="rId9"/>
    <p:sldId id="298" r:id="rId10"/>
    <p:sldId id="277" r:id="rId11"/>
    <p:sldId id="278" r:id="rId12"/>
    <p:sldId id="263" r:id="rId13"/>
    <p:sldId id="276" r:id="rId14"/>
    <p:sldId id="295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C58B9-C85C-4035-AB17-CFCFE152217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3D693-0C1C-468D-A537-288652F64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1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2069-5F2A-4695-95F2-03C1F53A8A62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CC8C-9DB7-4283-A62C-F0E906AC8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gi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8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s://i.ytimg.com/vi/E97nCw3XWGQ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143932" cy="135534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882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Создание детского кино –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духовно-нравственный аспект воспитания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неслышащих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школьников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iraffe-studio4.full (1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71744"/>
            <a:ext cx="3286148" cy="2019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626" name="Picture 2" descr="http://giraffe-kino.org/sites/default/files/styles/full-width/public/odnazhdy-vo-dvore_16.jpg?itok=M89sOZJ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8200">
            <a:off x="93998" y="2219629"/>
            <a:ext cx="3205676" cy="212530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Пятый этап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фильмов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социальных проектах, конкурсах, фестивалях, кинопоказах.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ecogazeta.ru/wp-content/uploads/2017/11/Zel-Vzglyd-Vision-2017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3786214" cy="2347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giraffe-kino.org/sites/default/files/styles/half/public/aJER-W6ItEQ.jpg?itok=PQ4vdfV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02"/>
            <a:ext cx="3500462" cy="2336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pp.userapi.com/c841233/v841233324/29816/uNl8uHl3qZ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429132"/>
            <a:ext cx="5940425" cy="2198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i.ytimg.com/vi/roDcqV1blww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469903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giraffe-studio4.full (1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4572000" cy="2662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86116" y="21429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CC00CC"/>
                </a:solidFill>
                <a:latin typeface="Monotype Corsiva" pitchFamily="66" charset="0"/>
              </a:rPr>
              <a:t>«Погуляли»</a:t>
            </a:r>
            <a:endParaRPr lang="ru-RU" sz="4000" b="1" u="sng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pic>
        <p:nvPicPr>
          <p:cNvPr id="5" name="Picture 4" descr="http://www.gifki.org/data/media/87/kino-i-videokamera-animatsionnaya-kartinka-00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545762"/>
            <a:ext cx="1785950" cy="207170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pp.userapi.com/c639530/v639530031/53fec/AOim9u1Ui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8113">
            <a:off x="855842" y="3381027"/>
            <a:ext cx="3661742" cy="2746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84" name="Picture 4" descr="https://sun9-1.userapi.com/c840429/v840429031/11f5a/-S_tq5zod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7769">
            <a:off x="1267072" y="1028659"/>
            <a:ext cx="3146275" cy="2359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 descr="https://pp.userapi.com/c841334/v841334031/2d338/CfzVNeWA_N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857232"/>
            <a:ext cx="2928958" cy="2196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https://pp.userapi.com/c639829/v639829031/6431a/LPoMPk3oj8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2668">
            <a:off x="4467826" y="3216692"/>
            <a:ext cx="4043170" cy="3032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3108" y="0"/>
            <a:ext cx="236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CC00CC"/>
                </a:solidFill>
                <a:latin typeface="Monotype Corsiva" pitchFamily="66" charset="0"/>
              </a:rPr>
              <a:t>«Жвачка»</a:t>
            </a:r>
            <a:endParaRPr lang="ru-RU" sz="4000" b="1" u="sng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pic>
        <p:nvPicPr>
          <p:cNvPr id="7" name="Picture 4" descr="http://www.gifki.org/data/media/87/kino-i-videokamera-animatsionnaya-kartinka-001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0"/>
            <a:ext cx="1428728" cy="16573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857256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CC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C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u="sng" dirty="0" smtClean="0">
                <a:solidFill>
                  <a:srgbClr val="CC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Однажды во дворе»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1" i="0" u="sng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giraffe-kino.org/sites/default/files/styles/full-width/public/odnazhdy-vo-dvore_19.jpg?itok=H2mVoP9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762401" cy="2821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12" descr="http://giraffe-kino.org/sites/default/files/styles/full-width/public/odnazhdy-vo-dvore_24.jpg?itok=yKx4IuP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642910" y="1214422"/>
            <a:ext cx="3500462" cy="2625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4" descr="http://www.gifki.org/data/media/87/kino-i-videokamera-animatsionnaya-kartinka-00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00570"/>
            <a:ext cx="1571636" cy="1823099"/>
          </a:xfrm>
          <a:prstGeom prst="rect">
            <a:avLst/>
          </a:prstGeom>
          <a:noFill/>
        </p:spPr>
      </p:pic>
      <p:pic>
        <p:nvPicPr>
          <p:cNvPr id="9218" name="Picture 2" descr="http://giraffe-kino.org/sites/default/files/styles/full-width/public/odnazhdy-vo-dvore_16.jpg?itok=M89sOZJ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286124"/>
            <a:ext cx="4429156" cy="3321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857232"/>
            <a:ext cx="8572560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2012 году фильм «Однажды во дворе» получил приз «За оригинальное решение и эстетику» на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Международном кинофестивале экологических фильмов «Зелёный взгляд».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2012 году фильм «Однажды во дворе» победил на Международном кинофестивале в Москве  «Кино без барьеров» в номинации «Лучший фильм, созданный детьми».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2014 году фильм «Погуляли» получил приз «За лучшую актёрскую работу» на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XIX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Международном кинофестивале экологических фильмов «Зелёный взгляд».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2015 году фильм «Погуляли» был отмечен дипломом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 на Международном фестивале искусств «Московские звёзды».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социальный ролик «Жвачка» получил Гран-при 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XXII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Международном кинофестивале экологических фильмов «Зелёный взгляд».</a:t>
            </a:r>
            <a:endParaRPr lang="ru-RU" sz="20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595/00044b54-9fdf7b6c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285728"/>
            <a:ext cx="8715436" cy="63094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Обоснование выбора проблемы: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заинтересовать неслышащих  школьников в необходимости создания кино.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школьников использовать возможности кинематографа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для постановки и решения социальных проблем.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этапы создания фильма и уметь применять полученные знания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работе;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включение учащихся в систему социальных связей, взаимодействие с семьёй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 различными институтами воспитания  с целью создания  наиболее ком-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фортных условий развития личности;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учащимся в принятии общечеловеческих ценностей (правовых,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духовных, эстетических, экологических и т.д.);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всестороннего гармоничного развития, духовного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облика участников;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включение школьников в ситуации нравственного выбора.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928670"/>
            <a:ext cx="8501122" cy="532453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изучать специальное программное обеспечение (монтаж, графику);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познакомиться с этами создания фильма и уметь использовать их в работе;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научиться применять на практике метапредметные навыки;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словарный запас.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Развивающие 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интерес к съёмочному процессу;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умение анализировать, выделять главное, систематизировать,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обобщать, сравнивать;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ставить и решать проблемы;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коммуникативные отношения.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экологического кино способно своими совершенными способами воздействовать на духовно-нравственное, экологическое развитие неслышащих школьников.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pixy.org/src/458/4589801.jpeg"/>
          <p:cNvPicPr>
            <a:picLocks noChangeAspect="1" noChangeArrowheads="1"/>
          </p:cNvPicPr>
          <p:nvPr/>
        </p:nvPicPr>
        <p:blipFill>
          <a:blip r:embed="rId3"/>
          <a:srcRect l="10254" r="47265" b="56445"/>
          <a:stretch>
            <a:fillRect/>
          </a:stretch>
        </p:blipFill>
        <p:spPr bwMode="auto">
          <a:xfrm>
            <a:off x="285720" y="500042"/>
            <a:ext cx="8589954" cy="571866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868" y="1571612"/>
            <a:ext cx="185738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эстетическая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357430"/>
            <a:ext cx="185738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коммуни-кативная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14818"/>
            <a:ext cx="18729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социально-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психологическая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2428868"/>
            <a:ext cx="189027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познавательная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4429132"/>
            <a:ext cx="187104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воспитательная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4143380"/>
            <a:ext cx="1643074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функции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кино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643182"/>
            <a:ext cx="8429684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Киностудия «Жираф» — это детская образовательная социальная студия, в которой дети САМИ снимают кино. Режиссёры киностудии   учат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школьников сценарному мастерству и режиссуре, помогают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воплотить в жизнь свои замыслы.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Главный принцип  киностудии «Жираф» -  снимать только доброе кино, которое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сможет сделать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 лучше.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https://im0-tub-ru.yandex.net/i?id=4f2ea626579396ca1054167a786aa49d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500462" cy="18887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конкурс сценарных заявок.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87154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1" descr="C:\Users\Пользователь\Downloads\Грибоедов_files\од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26"/>
            <a:ext cx="5072098" cy="4244608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4" descr="http://www.gifki.org/data/media/87/kino-i-videokamera-animatsionnaya-kartinka-00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357694"/>
            <a:ext cx="1571636" cy="182309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14480" y="214290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этап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4" descr="C:\Users\Пользователь\Documents\Школьные фотки\Новая папка (2)\DSC02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143272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C:\Users\Пользователь\Documents\Школьные фотки\Новая папка (2)\DSC02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2857520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https://ic.pics.livejournal.com/alisa_morozova/63830143/658725/658725_600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643050"/>
            <a:ext cx="2786082" cy="2109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14348" y="3786190"/>
            <a:ext cx="78581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Users\Пользователь\Documents\Школьные фотки\Новая папка (3)\DSC02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071810"/>
            <a:ext cx="3048021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8" descr="http://giraffe-kino.org/sites/default/files/gluhie_olga_na_pol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928670"/>
            <a:ext cx="3429025" cy="2571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4" descr="http://www.gifki.org/data/media/87/kino-i-videokamera-animatsionnaya-kartinka-001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857232"/>
            <a:ext cx="1571636" cy="182309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этап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раскадровка будущего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фильма.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C:\Users\Пользователь\Downloads\Грибоедов_files\два.jpg"/>
          <p:cNvPicPr>
            <a:picLocks noChangeAspect="1" noChangeArrowheads="1"/>
          </p:cNvPicPr>
          <p:nvPr/>
        </p:nvPicPr>
        <p:blipFill>
          <a:blip r:embed="rId3"/>
          <a:srcRect l="980" t="1961" b="3922"/>
          <a:stretch>
            <a:fillRect/>
          </a:stretch>
        </p:blipFill>
        <p:spPr bwMode="auto">
          <a:xfrm>
            <a:off x="2071670" y="1785926"/>
            <a:ext cx="6572296" cy="468520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4" descr="http://www.gifki.org/data/media/87/kino-i-videokamera-animatsionnaya-kartinka-00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1571636" cy="182309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 white and gray color technology modern background design vector Illustration"/>
          <p:cNvPicPr>
            <a:picLocks noChangeAspect="1" noChangeArrowheads="1"/>
          </p:cNvPicPr>
          <p:nvPr/>
        </p:nvPicPr>
        <p:blipFill>
          <a:blip r:embed="rId2"/>
          <a:srcRect b="6215"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 этап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съемка и монтаж фильма.</a:t>
            </a:r>
          </a:p>
        </p:txBody>
      </p:sp>
      <p:pic>
        <p:nvPicPr>
          <p:cNvPr id="4" name="Рисунок 3" descr="http://giraffe-kino.org/sites/default/files/a_teper_vsem_spa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000528" cy="2633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6" descr="http://giraffe-kino.org/sites/default/files/styles/full-width/public/odnazhdy-vo-dvore_9.jpg?itok=gvr2cbM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142984"/>
            <a:ext cx="3309961" cy="2482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4" descr="http://www.gifki.org/data/media/87/kino-i-videokamera-animatsionnaya-kartinka-00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636"/>
            <a:ext cx="1428728" cy="1657326"/>
          </a:xfrm>
          <a:prstGeom prst="rect">
            <a:avLst/>
          </a:prstGeom>
          <a:noFill/>
        </p:spPr>
      </p:pic>
      <p:pic>
        <p:nvPicPr>
          <p:cNvPr id="30722" name="Picture 2" descr="http://giraffe-kino.org/sites/default/files/styles/full-width/public/odnazhdy-vo-dvore_20.jpg?itok=5erjbZX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643314"/>
            <a:ext cx="3500462" cy="2625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24" name="Picture 4" descr="https://pp.userapi.com/-_OCI5-us3oD8D3xZNgdCdUmXbMCoQcpg7WfIA/njS6jRUkDG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714752"/>
            <a:ext cx="3286266" cy="2463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443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masha3k@mail.ru</cp:lastModifiedBy>
  <cp:revision>106</cp:revision>
  <dcterms:created xsi:type="dcterms:W3CDTF">2018-05-01T15:40:37Z</dcterms:created>
  <dcterms:modified xsi:type="dcterms:W3CDTF">2018-12-11T10:35:44Z</dcterms:modified>
</cp:coreProperties>
</file>